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626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2523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796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214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303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104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684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679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895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9387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624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45142-458D-4B31-8DDC-A802F186BB81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75C1D-6F9E-44D6-A287-86B7F5DD3E5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733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google.nl/url?sa=i&amp;rct=j&amp;q=&amp;esrc=s&amp;source=images&amp;cd=&amp;cad=rja&amp;uact=8&amp;docid=3Bi6wQt14mWOyM&amp;tbnid=RtqyQnbrSbnKyM:&amp;ved=0CAUQjRw&amp;url=http://www.tomdesair.com/blog/2012/11/de-voordelen-van-cloud-computing-het-business-plaatje/&amp;ei=OB9EU9SFIsKvPO_FgegM&amp;bvm=bv.64367178,d.bGQ&amp;psig=AFQjCNFVvAdG4QFvzc54ZJFGusZd-BSVbA&amp;ust=1397059741709039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Level 1 klik om te beginnen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 action="ppaction://hlinksldjump"/>
              </a:rPr>
              <a:t>Klik hier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710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93" y="66879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33" y="81280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05479" y="5677282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241" y="5781358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9" y="664545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613" y="548340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19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93" y="66879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33" y="81280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04048" y="5661288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241" y="5781358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9" y="664545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613" y="548340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446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93" y="66879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33" y="81280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68144" y="5698996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241" y="5781358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9" y="664545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613" y="548340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655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93" y="66308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33" y="80709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59237" y="5693286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241" y="5775648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9" y="663974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613" y="547769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51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92" y="64023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32" y="78424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240" y="5752798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8" y="661689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365" y="545484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07289" y="5574055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3131840" y="2924944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gewonnen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320200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lose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 action="ppaction://hlinksldjump"/>
              </a:rPr>
              <a:t>Klik hier om terug te gaan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376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764704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7543" y="5665752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7583" y="5736644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7352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435302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ctieknop: Verder of Volgende 3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877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70" y="61730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810" y="76131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0370" y="5662364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369" y="5733256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4" y="659396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090" y="543191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Verder of Volgende 9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Terug of Vorige 10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610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70" y="61730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810" y="76131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41101" y="5662364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810" y="5729868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4" y="659396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090" y="543191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504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70" y="61730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810" y="76131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19672" y="5662364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050" y="5733256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4" y="659396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090" y="543191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928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70" y="617300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810" y="761316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10765" y="5662364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445" y="5733256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14" y="6593964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090" y="5431914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648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94" y="613912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34" y="757928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59832" y="5694422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019" y="5717242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0" y="6590576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614" y="5428526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las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 rot="16200000">
            <a:off x="3952303" y="2381534"/>
            <a:ext cx="942804" cy="115212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506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93" y="659552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33" y="803568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59830" y="4905195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018" y="5762882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9" y="6636216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613" y="5474166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4423705" y="342900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847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94" y="659552"/>
            <a:ext cx="1863650" cy="18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s://encrypted-tbn2.gstatic.com/images?q=tbn:ANd9GcQ4BA5nNz-S1d90SkzbZ7SbnuqyD4i451xR_pVgifBwmRtFL5O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34" y="803568"/>
            <a:ext cx="1147849" cy="1147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242" y="5772120"/>
            <a:ext cx="76872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0" y="6636216"/>
            <a:ext cx="9324528" cy="70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614" y="5474166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ctieknop: Terug of Vorige 9">
            <a:hlinkClick r:id="" action="ppaction://hlinkshowjump?jump=previousslide" highlightClick="1"/>
          </p:cNvPr>
          <p:cNvSpPr/>
          <p:nvPr/>
        </p:nvSpPr>
        <p:spPr>
          <a:xfrm>
            <a:off x="2664020" y="3429000"/>
            <a:ext cx="1759685" cy="792088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 rot="5400000">
            <a:off x="4066250" y="3789040"/>
            <a:ext cx="1512168" cy="792088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35289" y="4827894"/>
            <a:ext cx="1182187" cy="9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849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18</Words>
  <Application>Microsoft Office PowerPoint</Application>
  <PresentationFormat>Diavoorstelling (4:3)</PresentationFormat>
  <Paragraphs>6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Kantoorthema</vt:lpstr>
      <vt:lpstr>Level 1 klik om te beginnen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 </vt:lpstr>
      <vt:lpstr>You lose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eigenaar</dc:creator>
  <cp:lastModifiedBy>eigenaar</cp:lastModifiedBy>
  <cp:revision>5</cp:revision>
  <dcterms:created xsi:type="dcterms:W3CDTF">2014-04-08T16:08:24Z</dcterms:created>
  <dcterms:modified xsi:type="dcterms:W3CDTF">2014-04-15T05:01:36Z</dcterms:modified>
</cp:coreProperties>
</file>