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36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73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79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3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16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16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03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56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77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672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52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1C43-4422-4C97-B6C7-609DE94834A9}" type="datetimeFigureOut">
              <a:rPr lang="nl-NL" smtClean="0"/>
              <a:t>8-4-2014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05A6-BA8E-4BCF-9EF1-8A925FC2E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36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925053" y="1195137"/>
            <a:ext cx="0" cy="4555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V="1">
            <a:off x="1925053" y="5710989"/>
            <a:ext cx="5358063" cy="320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 flipV="1">
            <a:off x="7275095" y="1283368"/>
            <a:ext cx="8021" cy="44677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925053" y="1195137"/>
            <a:ext cx="5358063" cy="882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3416968" y="1195137"/>
            <a:ext cx="16043" cy="45479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5582653" y="1283368"/>
            <a:ext cx="40105" cy="4427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997242" y="2735179"/>
            <a:ext cx="5285874" cy="72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925053" y="4211053"/>
            <a:ext cx="5350042" cy="320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Vermenigvuldigen 21"/>
          <p:cNvSpPr/>
          <p:nvPr/>
        </p:nvSpPr>
        <p:spPr>
          <a:xfrm>
            <a:off x="2005265" y="2171491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2903623" y="2263440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2364207" y="1147728"/>
            <a:ext cx="85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410326" y="1209284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26" name="Vermenigvuldigen 25"/>
          <p:cNvSpPr/>
          <p:nvPr/>
        </p:nvSpPr>
        <p:spPr>
          <a:xfrm>
            <a:off x="3649577" y="2228662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4896855" y="2280067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4062663" y="1295123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29" name="Tekstvak 28"/>
          <p:cNvSpPr txBox="1"/>
          <p:nvPr/>
        </p:nvSpPr>
        <p:spPr>
          <a:xfrm>
            <a:off x="4034593" y="1203090"/>
            <a:ext cx="85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  <p:sp>
        <p:nvSpPr>
          <p:cNvPr id="20" name="Vermenigvuldigen 19"/>
          <p:cNvSpPr/>
          <p:nvPr/>
        </p:nvSpPr>
        <p:spPr>
          <a:xfrm>
            <a:off x="5719011" y="2270251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6729663" y="2300925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6258431" y="1172012"/>
            <a:ext cx="85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6391775" y="1254359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33" name="Vermenigvuldigen 32"/>
          <p:cNvSpPr/>
          <p:nvPr/>
        </p:nvSpPr>
        <p:spPr>
          <a:xfrm>
            <a:off x="1997242" y="3807024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2851485" y="3840080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2397293" y="2761219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36" name="Tekstvak 35"/>
          <p:cNvSpPr txBox="1"/>
          <p:nvPr/>
        </p:nvSpPr>
        <p:spPr>
          <a:xfrm>
            <a:off x="2362197" y="2642119"/>
            <a:ext cx="85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4118824" y="2780891"/>
            <a:ext cx="85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  <p:sp>
        <p:nvSpPr>
          <p:cNvPr id="39" name="Ovaal 38"/>
          <p:cNvSpPr/>
          <p:nvPr/>
        </p:nvSpPr>
        <p:spPr>
          <a:xfrm>
            <a:off x="4828673" y="3767091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4166935" y="2851687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41" name="Vermenigvuldigen 40"/>
          <p:cNvSpPr/>
          <p:nvPr/>
        </p:nvSpPr>
        <p:spPr>
          <a:xfrm>
            <a:off x="3858127" y="3725831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234369" y="2766446"/>
            <a:ext cx="858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  <p:sp>
        <p:nvSpPr>
          <p:cNvPr id="43" name="Ovaal 42"/>
          <p:cNvSpPr/>
          <p:nvPr/>
        </p:nvSpPr>
        <p:spPr>
          <a:xfrm>
            <a:off x="6589296" y="3848768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6282495" y="2842446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45" name="Vermenigvuldigen 44"/>
          <p:cNvSpPr/>
          <p:nvPr/>
        </p:nvSpPr>
        <p:spPr>
          <a:xfrm>
            <a:off x="5919538" y="3824038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2801335" y="5211407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2446421" y="4332135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48" name="Vermenigvuldigen 47"/>
          <p:cNvSpPr/>
          <p:nvPr/>
        </p:nvSpPr>
        <p:spPr>
          <a:xfrm>
            <a:off x="2131577" y="5186677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2404309" y="4227095"/>
            <a:ext cx="499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  <p:sp>
        <p:nvSpPr>
          <p:cNvPr id="51" name="Ovaal 50"/>
          <p:cNvSpPr/>
          <p:nvPr/>
        </p:nvSpPr>
        <p:spPr>
          <a:xfrm>
            <a:off x="4596027" y="5204624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kstvak 51"/>
          <p:cNvSpPr txBox="1"/>
          <p:nvPr/>
        </p:nvSpPr>
        <p:spPr>
          <a:xfrm>
            <a:off x="4241113" y="4325352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53" name="Vermenigvuldigen 52"/>
          <p:cNvSpPr/>
          <p:nvPr/>
        </p:nvSpPr>
        <p:spPr>
          <a:xfrm>
            <a:off x="3926269" y="5179894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Tekstvak 53"/>
          <p:cNvSpPr txBox="1"/>
          <p:nvPr/>
        </p:nvSpPr>
        <p:spPr>
          <a:xfrm>
            <a:off x="4199001" y="4220312"/>
            <a:ext cx="499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  <p:sp>
        <p:nvSpPr>
          <p:cNvPr id="55" name="Ovaal 54"/>
          <p:cNvSpPr/>
          <p:nvPr/>
        </p:nvSpPr>
        <p:spPr>
          <a:xfrm>
            <a:off x="6571232" y="5204624"/>
            <a:ext cx="296779" cy="2887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Tekstvak 55"/>
          <p:cNvSpPr txBox="1"/>
          <p:nvPr/>
        </p:nvSpPr>
        <p:spPr>
          <a:xfrm>
            <a:off x="6216318" y="4325352"/>
            <a:ext cx="521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x</a:t>
            </a:r>
            <a:endParaRPr lang="nl-NL" sz="4000" dirty="0"/>
          </a:p>
        </p:txBody>
      </p:sp>
      <p:sp>
        <p:nvSpPr>
          <p:cNvPr id="57" name="Vermenigvuldigen 56"/>
          <p:cNvSpPr/>
          <p:nvPr/>
        </p:nvSpPr>
        <p:spPr>
          <a:xfrm>
            <a:off x="5901474" y="5179894"/>
            <a:ext cx="320842" cy="3208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Tekstvak 57"/>
          <p:cNvSpPr txBox="1"/>
          <p:nvPr/>
        </p:nvSpPr>
        <p:spPr>
          <a:xfrm>
            <a:off x="6174206" y="4220312"/>
            <a:ext cx="499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7205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1" grpId="0"/>
      <p:bldP spid="35" grpId="0"/>
      <p:bldP spid="40" grpId="0"/>
      <p:bldP spid="44" grpId="0"/>
      <p:bldP spid="47" grpId="0"/>
      <p:bldP spid="52" grpId="0"/>
      <p:bldP spid="56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</Words>
  <Application>Microsoft Office PowerPoint</Application>
  <PresentationFormat>Breedbeeld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J.A.J. Broere</dc:creator>
  <cp:lastModifiedBy>J.A.J. Broere</cp:lastModifiedBy>
  <cp:revision>6</cp:revision>
  <dcterms:created xsi:type="dcterms:W3CDTF">2014-04-07T18:03:36Z</dcterms:created>
  <dcterms:modified xsi:type="dcterms:W3CDTF">2014-04-08T10:10:22Z</dcterms:modified>
</cp:coreProperties>
</file>