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8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15360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6735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93793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813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0160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9160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560345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28565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477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4672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825249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EA1C43-4422-4C97-B6C7-609DE94834A9}" type="datetimeFigureOut">
              <a:rPr lang="nl-NL" smtClean="0"/>
              <a:t>8-4-2014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505A6-BA8E-4BCF-9EF1-8A925FC2E063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36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echte verbindingslijn 4"/>
          <p:cNvCxnSpPr/>
          <p:nvPr/>
        </p:nvCxnSpPr>
        <p:spPr>
          <a:xfrm>
            <a:off x="1925053" y="1195137"/>
            <a:ext cx="0" cy="455595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flipV="1">
            <a:off x="1925053" y="5710989"/>
            <a:ext cx="5358063" cy="320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Rechte verbindingslijn 8"/>
          <p:cNvCxnSpPr/>
          <p:nvPr/>
        </p:nvCxnSpPr>
        <p:spPr>
          <a:xfrm flipH="1" flipV="1">
            <a:off x="7275095" y="1283368"/>
            <a:ext cx="8021" cy="446772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Rechte verbindingslijn 10"/>
          <p:cNvCxnSpPr/>
          <p:nvPr/>
        </p:nvCxnSpPr>
        <p:spPr>
          <a:xfrm>
            <a:off x="1925053" y="1195137"/>
            <a:ext cx="5358063" cy="8823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>
            <a:off x="3416968" y="1195137"/>
            <a:ext cx="16043" cy="454793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Rechte verbindingslijn 14"/>
          <p:cNvCxnSpPr/>
          <p:nvPr/>
        </p:nvCxnSpPr>
        <p:spPr>
          <a:xfrm>
            <a:off x="5582653" y="1283368"/>
            <a:ext cx="40105" cy="442762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Rechte verbindingslijn 16"/>
          <p:cNvCxnSpPr/>
          <p:nvPr/>
        </p:nvCxnSpPr>
        <p:spPr>
          <a:xfrm>
            <a:off x="1997242" y="2735179"/>
            <a:ext cx="5285874" cy="7218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Rechte verbindingslijn 18"/>
          <p:cNvCxnSpPr/>
          <p:nvPr/>
        </p:nvCxnSpPr>
        <p:spPr>
          <a:xfrm>
            <a:off x="1925053" y="4211053"/>
            <a:ext cx="5350042" cy="3208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Vermenigvuldigen 21"/>
          <p:cNvSpPr/>
          <p:nvPr/>
        </p:nvSpPr>
        <p:spPr>
          <a:xfrm>
            <a:off x="2005265" y="2171491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2903623" y="2263440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Tekstvak 23"/>
          <p:cNvSpPr txBox="1"/>
          <p:nvPr/>
        </p:nvSpPr>
        <p:spPr>
          <a:xfrm>
            <a:off x="2364207" y="1147728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2410326" y="1209284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26" name="Vermenigvuldigen 25"/>
          <p:cNvSpPr/>
          <p:nvPr/>
        </p:nvSpPr>
        <p:spPr>
          <a:xfrm>
            <a:off x="3649577" y="2228662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7" name="Ovaal 26"/>
          <p:cNvSpPr/>
          <p:nvPr/>
        </p:nvSpPr>
        <p:spPr>
          <a:xfrm>
            <a:off x="4896855" y="2280067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8" name="Tekstvak 27"/>
          <p:cNvSpPr txBox="1"/>
          <p:nvPr/>
        </p:nvSpPr>
        <p:spPr>
          <a:xfrm>
            <a:off x="4062663" y="1295123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29" name="Tekstvak 28"/>
          <p:cNvSpPr txBox="1"/>
          <p:nvPr/>
        </p:nvSpPr>
        <p:spPr>
          <a:xfrm>
            <a:off x="4034593" y="1203090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20" name="Vermenigvuldigen 19"/>
          <p:cNvSpPr/>
          <p:nvPr/>
        </p:nvSpPr>
        <p:spPr>
          <a:xfrm>
            <a:off x="5719011" y="2270251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6729663" y="2300925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" name="Tekstvak 29"/>
          <p:cNvSpPr txBox="1"/>
          <p:nvPr/>
        </p:nvSpPr>
        <p:spPr>
          <a:xfrm>
            <a:off x="6258431" y="1172012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6391775" y="1254359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33" name="Vermenigvuldigen 32"/>
          <p:cNvSpPr/>
          <p:nvPr/>
        </p:nvSpPr>
        <p:spPr>
          <a:xfrm>
            <a:off x="1997242" y="3807024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4" name="Ovaal 33"/>
          <p:cNvSpPr/>
          <p:nvPr/>
        </p:nvSpPr>
        <p:spPr>
          <a:xfrm>
            <a:off x="2851485" y="3840080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5" name="Tekstvak 34"/>
          <p:cNvSpPr txBox="1"/>
          <p:nvPr/>
        </p:nvSpPr>
        <p:spPr>
          <a:xfrm>
            <a:off x="2397293" y="2761219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36" name="Tekstvak 35"/>
          <p:cNvSpPr txBox="1"/>
          <p:nvPr/>
        </p:nvSpPr>
        <p:spPr>
          <a:xfrm>
            <a:off x="2362197" y="2642119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38" name="Tekstvak 37"/>
          <p:cNvSpPr txBox="1"/>
          <p:nvPr/>
        </p:nvSpPr>
        <p:spPr>
          <a:xfrm>
            <a:off x="4118824" y="2780891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39" name="Ovaal 38"/>
          <p:cNvSpPr/>
          <p:nvPr/>
        </p:nvSpPr>
        <p:spPr>
          <a:xfrm>
            <a:off x="4828673" y="3767091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0" name="Tekstvak 39"/>
          <p:cNvSpPr txBox="1"/>
          <p:nvPr/>
        </p:nvSpPr>
        <p:spPr>
          <a:xfrm>
            <a:off x="4166935" y="2851687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41" name="Vermenigvuldigen 40"/>
          <p:cNvSpPr/>
          <p:nvPr/>
        </p:nvSpPr>
        <p:spPr>
          <a:xfrm>
            <a:off x="3858127" y="3725831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2" name="Tekstvak 41"/>
          <p:cNvSpPr txBox="1"/>
          <p:nvPr/>
        </p:nvSpPr>
        <p:spPr>
          <a:xfrm>
            <a:off x="6234369" y="2766446"/>
            <a:ext cx="8582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43" name="Ovaal 42"/>
          <p:cNvSpPr/>
          <p:nvPr/>
        </p:nvSpPr>
        <p:spPr>
          <a:xfrm>
            <a:off x="6589296" y="3848768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4" name="Tekstvak 43"/>
          <p:cNvSpPr txBox="1"/>
          <p:nvPr/>
        </p:nvSpPr>
        <p:spPr>
          <a:xfrm>
            <a:off x="6282495" y="2842446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45" name="Vermenigvuldigen 44"/>
          <p:cNvSpPr/>
          <p:nvPr/>
        </p:nvSpPr>
        <p:spPr>
          <a:xfrm>
            <a:off x="5919538" y="3824038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6" name="Ovaal 45"/>
          <p:cNvSpPr/>
          <p:nvPr/>
        </p:nvSpPr>
        <p:spPr>
          <a:xfrm>
            <a:off x="2801335" y="5211407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7" name="Tekstvak 46"/>
          <p:cNvSpPr txBox="1"/>
          <p:nvPr/>
        </p:nvSpPr>
        <p:spPr>
          <a:xfrm>
            <a:off x="2446421" y="4332135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48" name="Vermenigvuldigen 47"/>
          <p:cNvSpPr/>
          <p:nvPr/>
        </p:nvSpPr>
        <p:spPr>
          <a:xfrm>
            <a:off x="2131577" y="5186677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0" name="Tekstvak 49"/>
          <p:cNvSpPr txBox="1"/>
          <p:nvPr/>
        </p:nvSpPr>
        <p:spPr>
          <a:xfrm>
            <a:off x="2404309" y="4227095"/>
            <a:ext cx="499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51" name="Ovaal 50"/>
          <p:cNvSpPr/>
          <p:nvPr/>
        </p:nvSpPr>
        <p:spPr>
          <a:xfrm>
            <a:off x="4596027" y="5204624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2" name="Tekstvak 51"/>
          <p:cNvSpPr txBox="1"/>
          <p:nvPr/>
        </p:nvSpPr>
        <p:spPr>
          <a:xfrm>
            <a:off x="4241113" y="4325352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53" name="Vermenigvuldigen 52"/>
          <p:cNvSpPr/>
          <p:nvPr/>
        </p:nvSpPr>
        <p:spPr>
          <a:xfrm>
            <a:off x="3926269" y="5179894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4" name="Tekstvak 53"/>
          <p:cNvSpPr txBox="1"/>
          <p:nvPr/>
        </p:nvSpPr>
        <p:spPr>
          <a:xfrm>
            <a:off x="4199001" y="4220312"/>
            <a:ext cx="499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  <p:sp>
        <p:nvSpPr>
          <p:cNvPr id="55" name="Ovaal 54"/>
          <p:cNvSpPr/>
          <p:nvPr/>
        </p:nvSpPr>
        <p:spPr>
          <a:xfrm>
            <a:off x="6571232" y="5204624"/>
            <a:ext cx="296779" cy="288758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6" name="Tekstvak 55"/>
          <p:cNvSpPr txBox="1"/>
          <p:nvPr/>
        </p:nvSpPr>
        <p:spPr>
          <a:xfrm>
            <a:off x="6216318" y="4325352"/>
            <a:ext cx="5213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000" dirty="0" smtClean="0"/>
              <a:t>x</a:t>
            </a:r>
            <a:endParaRPr lang="nl-NL" sz="4000" dirty="0"/>
          </a:p>
        </p:txBody>
      </p:sp>
      <p:sp>
        <p:nvSpPr>
          <p:cNvPr id="57" name="Vermenigvuldigen 56"/>
          <p:cNvSpPr/>
          <p:nvPr/>
        </p:nvSpPr>
        <p:spPr>
          <a:xfrm>
            <a:off x="5901474" y="5179894"/>
            <a:ext cx="320842" cy="32084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8" name="Tekstvak 57"/>
          <p:cNvSpPr txBox="1"/>
          <p:nvPr/>
        </p:nvSpPr>
        <p:spPr>
          <a:xfrm>
            <a:off x="6174206" y="4220312"/>
            <a:ext cx="4993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dirty="0"/>
              <a:t>o</a:t>
            </a:r>
          </a:p>
        </p:txBody>
      </p:sp>
    </p:spTree>
    <p:extLst>
      <p:ext uri="{BB962C8B-B14F-4D97-AF65-F5344CB8AC3E}">
        <p14:creationId xmlns:p14="http://schemas.microsoft.com/office/powerpoint/2010/main" val="72053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38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" fill="hold">
                      <p:stCondLst>
                        <p:cond delay="0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50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" fill="hold">
                      <p:stCondLst>
                        <p:cond delay="0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56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" fill="hold">
                      <p:stCondLst>
                        <p:cond delay="0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1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7" dur="20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68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" fill="hold">
                      <p:stCondLst>
                        <p:cond delay="0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3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74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" fill="hold">
                      <p:stCondLst>
                        <p:cond delay="0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9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8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1" fill="hold">
                      <p:stCondLst>
                        <p:cond delay="0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5" dur="2000"/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1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97" dur="20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9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9" fill="hold">
                      <p:stCondLst>
                        <p:cond delay="0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3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104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5" fill="hold">
                      <p:stCondLst>
                        <p:cond delay="0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9" dur="2000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</p:childTnLst>
        </p:cTn>
      </p:par>
    </p:tnLst>
    <p:bldLst>
      <p:bldP spid="25" grpId="0"/>
      <p:bldP spid="28" grpId="0"/>
      <p:bldP spid="31" grpId="0"/>
      <p:bldP spid="35" grpId="0"/>
      <p:bldP spid="40" grpId="0"/>
      <p:bldP spid="44" grpId="0"/>
      <p:bldP spid="47" grpId="0"/>
      <p:bldP spid="52" grpId="0"/>
      <p:bldP spid="56" grpId="0"/>
    </p:bld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</Words>
  <Application>Microsoft Office PowerPoint</Application>
  <PresentationFormat>Breedbeeld</PresentationFormat>
  <Paragraphs>18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J.A.J. Broere</dc:creator>
  <cp:lastModifiedBy>J.A.J. Broere</cp:lastModifiedBy>
  <cp:revision>6</cp:revision>
  <dcterms:created xsi:type="dcterms:W3CDTF">2014-04-07T18:03:36Z</dcterms:created>
  <dcterms:modified xsi:type="dcterms:W3CDTF">2014-04-08T10:10:22Z</dcterms:modified>
</cp:coreProperties>
</file>